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антипарковочных столбиков и полусфер – 5-я Парковая ул. д. 33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7824" y="1571111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5373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2"/>
          <a:srcRect t="7015" r="-38" b="4007"/>
          <a:stretch/>
        </p:blipFill>
        <p:spPr bwMode="auto">
          <a:xfrm>
            <a:off x="3770176" y="1050995"/>
            <a:ext cx="5194312" cy="31946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User\Desktop\полусферы 5 парковая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5364596" cy="3409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404664"/>
            <a:ext cx="5400600" cy="316835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915816" y="2564904"/>
            <a:ext cx="594042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339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15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Кирилл1</cp:lastModifiedBy>
  <cp:revision>6</cp:revision>
  <dcterms:created xsi:type="dcterms:W3CDTF">2017-09-08T11:32:12Z</dcterms:created>
  <dcterms:modified xsi:type="dcterms:W3CDTF">2019-11-14T08:26:03Z</dcterms:modified>
</cp:coreProperties>
</file>